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Belevingswaarde verhardingen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Belevingswaarde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7" y="2913856"/>
            <a:ext cx="8682620" cy="2963416"/>
          </a:xfrm>
        </p:spPr>
      </p:pic>
    </p:spTree>
    <p:extLst>
      <p:ext uri="{BB962C8B-B14F-4D97-AF65-F5344CB8AC3E}">
        <p14:creationId xmlns:p14="http://schemas.microsoft.com/office/powerpoint/2010/main" val="38349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Belevingswaarde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5264"/>
            <a:ext cx="8363272" cy="4704340"/>
          </a:xfrm>
        </p:spPr>
      </p:pic>
    </p:spTree>
    <p:extLst>
      <p:ext uri="{BB962C8B-B14F-4D97-AF65-F5344CB8AC3E}">
        <p14:creationId xmlns:p14="http://schemas.microsoft.com/office/powerpoint/2010/main" val="393699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Belevingswaarde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2" y="1268760"/>
            <a:ext cx="8217436" cy="5303266"/>
          </a:xfrm>
        </p:spPr>
      </p:pic>
    </p:spTree>
    <p:extLst>
      <p:ext uri="{BB962C8B-B14F-4D97-AF65-F5344CB8AC3E}">
        <p14:creationId xmlns:p14="http://schemas.microsoft.com/office/powerpoint/2010/main" val="321616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Belevingswaarde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320926" cy="4680520"/>
          </a:xfrm>
        </p:spPr>
      </p:pic>
    </p:spTree>
    <p:extLst>
      <p:ext uri="{BB962C8B-B14F-4D97-AF65-F5344CB8AC3E}">
        <p14:creationId xmlns:p14="http://schemas.microsoft.com/office/powerpoint/2010/main" val="116195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Belevingswaarde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belevingswaarde van een ruimte heeft betrekking op de mate waarin de gebruiker het verblijf in, of het gebruik van de ruimte als kwalitatief ervaart.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72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kwaliteit van een ruimte is grotendeels afhankelijk van de aanleg daarvan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23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Ook onderhoud heeft veel invloed op de kwaliteit van een ruimte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898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Handboek beeldkwaliteit bespreken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2326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63</Words>
  <Application>Microsoft Office PowerPoint</Application>
  <PresentationFormat>Diavoorstelling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Belevingswaarde</vt:lpstr>
      <vt:lpstr>Belevingswaarde</vt:lpstr>
      <vt:lpstr>Belevingswaarde</vt:lpstr>
      <vt:lpstr>Belevingswaarde</vt:lpstr>
      <vt:lpstr>Belevingswaarde</vt:lpstr>
      <vt:lpstr>Kwaliteit</vt:lpstr>
      <vt:lpstr>Kwaliteit</vt:lpstr>
      <vt:lpstr>Kwaliteit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Leon Rodenburg</cp:lastModifiedBy>
  <cp:revision>9</cp:revision>
  <dcterms:created xsi:type="dcterms:W3CDTF">2013-11-15T15:05:42Z</dcterms:created>
  <dcterms:modified xsi:type="dcterms:W3CDTF">2017-09-11T06:25:45Z</dcterms:modified>
</cp:coreProperties>
</file>